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060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599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016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2491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247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03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0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121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97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017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414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4/10/24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836163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teve_Jobs" TargetMode="External"/><Relationship Id="rId2" Type="http://schemas.openxmlformats.org/officeDocument/2006/relationships/hyperlink" Target="https://www.google.com/search?q=why+steve+jobs+was+banned+from+apple%3F&amp;rlz=1C9BKJA_enHU1104HU1104&amp;oq=why+steve+jobs+was+banned+from+apple%3F&amp;gs_lcrp=EgZjaHJvbWUyBggAEEUYOTIHCAEQIRigATIHCAIQIRigATIHCAMQIRigATIHCAQQIRigATIHCAUQIRigATIHCAYQIRifBdIBCTEyOTU2ajBqN6gCCrACAQ&amp;hl=en-GB&amp;sourceid=chrome-mobile&amp;ie=UTF-8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B2CA9B6-4696-4754-85E4-8CABC16C8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A9A1B4E-BA04-49DB-A7FC-AAC824E9FE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EB81022-BC5D-4044-B798-FA0517B46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23277EE-B44B-4433-AC85-268C83D342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6893633-2491-40F3-A8F8-3048B013B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F600BF4-BBEF-41D0-AF2D-5FE8F1408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5891209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46BAA7-2EC0-3329-AE8D-56EBB8D460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9804" y="3428998"/>
            <a:ext cx="3972924" cy="2268559"/>
          </a:xfrm>
        </p:spPr>
        <p:txBody>
          <a:bodyPr>
            <a:normAutofit/>
          </a:bodyPr>
          <a:lstStyle/>
          <a:p>
            <a:r>
              <a:rPr lang="hu-HU" sz="4800">
                <a:ln w="0"/>
                <a:effectLst>
                  <a:reflection blurRad="6350" stA="53000" endA="300" endPos="35500" dir="5400000" sy="-90000" algn="bl" rotWithShape="0"/>
                </a:effectLst>
              </a:rPr>
              <a:t>Steve Jobs</a:t>
            </a:r>
            <a:endParaRPr lang="en-HU" sz="48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6A54D0-71BC-713C-B8F6-1701C259423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" r="31291"/>
          <a:stretch/>
        </p:blipFill>
        <p:spPr>
          <a:xfrm>
            <a:off x="6749807" y="227"/>
            <a:ext cx="4635113" cy="68580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E3FBB69-81FC-455A-9F72-076CADABD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1030B5-BE0D-6416-8793-7A40CFE18FB5}"/>
              </a:ext>
            </a:extLst>
          </p:cNvPr>
          <p:cNvSpPr txBox="1"/>
          <p:nvPr/>
        </p:nvSpPr>
        <p:spPr>
          <a:xfrm>
            <a:off x="1670613" y="4396934"/>
            <a:ext cx="4635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hu-HU" dirty="0" err="1"/>
              <a:t>Made</a:t>
            </a:r>
            <a:r>
              <a:rPr lang="hu-HU" dirty="0"/>
              <a:t> By Kókai Balázs and Nyers Donát</a:t>
            </a:r>
            <a:endParaRPr lang="en-HU" dirty="0"/>
          </a:p>
        </p:txBody>
      </p:sp>
    </p:spTree>
    <p:extLst>
      <p:ext uri="{BB962C8B-B14F-4D97-AF65-F5344CB8AC3E}">
        <p14:creationId xmlns:p14="http://schemas.microsoft.com/office/powerpoint/2010/main" val="1017544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5BC238-C762-4D13-A195-D96782130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6C2F34-1655-46BB-AA7C-FE1E7C94D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E212255-06CB-48A7-8DDC-16BB691C2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80DDC1E-06A0-46BA-AE64-DBDD05947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9C1BC9-83BE-489D-9B3E-B164525B1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0FBAF5-0C55-4EC9-9950-7797B8DF7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761" y="0"/>
            <a:ext cx="10389107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4F671-FA2A-C261-1A6F-11221F322C9B}"/>
              </a:ext>
            </a:extLst>
          </p:cNvPr>
          <p:cNvSpPr txBox="1"/>
          <p:nvPr/>
        </p:nvSpPr>
        <p:spPr>
          <a:xfrm>
            <a:off x="1969803" y="2052116"/>
            <a:ext cx="3784705" cy="3997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/>
              <a:t>Steve Jobs was born in San Francisco at 1955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/>
              <a:t>At 1976 </a:t>
            </a:r>
            <a:r>
              <a:rPr lang="en-US" dirty="0" err="1"/>
              <a:t>april</a:t>
            </a:r>
            <a:r>
              <a:rPr lang="en-US" dirty="0"/>
              <a:t> 1 he founded Apple, The First company who made smartphones and had colorful displays on their computers.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266346-B02D-D54B-4EDD-A6CDD9A9BD9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21909"/>
          <a:stretch/>
        </p:blipFill>
        <p:spPr>
          <a:xfrm>
            <a:off x="6408981" y="646088"/>
            <a:ext cx="4330179" cy="2705071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A593ED-AED9-EE37-8050-35CF5D49B85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18068"/>
          <a:stretch/>
        </p:blipFill>
        <p:spPr>
          <a:xfrm>
            <a:off x="6416206" y="3506402"/>
            <a:ext cx="4330179" cy="2705071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BC0108-11C3-4CBB-B5D0-7945DB64D0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976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B9EEB229-3EBA-4333-B94C-ED62EC101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4666C73-1C44-4BD3-9529-A7E02C6A8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723E4E2F-EA2E-477B-A595-C5A5F62E9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B6500FA0-D185-45FF-9F47-EF5FB71580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273825F-243F-467C-8349-B97E81C3E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55659AF-6F61-42EF-B761-0862A79DB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CE159F-F091-A214-6FDC-860DD344643B}"/>
              </a:ext>
            </a:extLst>
          </p:cNvPr>
          <p:cNvSpPr txBox="1"/>
          <p:nvPr/>
        </p:nvSpPr>
        <p:spPr>
          <a:xfrm>
            <a:off x="1969803" y="2052116"/>
            <a:ext cx="3969505" cy="3997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hu-HU" dirty="0"/>
              <a:t>For </a:t>
            </a:r>
            <a:r>
              <a:rPr lang="hu-HU" dirty="0" err="1"/>
              <a:t>somewhy</a:t>
            </a:r>
            <a:r>
              <a:rPr lang="hu-HU" dirty="0"/>
              <a:t> he </a:t>
            </a:r>
            <a:r>
              <a:rPr lang="hu-HU" dirty="0" err="1"/>
              <a:t>was</a:t>
            </a:r>
            <a:r>
              <a:rPr lang="hu-HU" dirty="0"/>
              <a:t> </a:t>
            </a:r>
            <a:r>
              <a:rPr lang="hu-HU" dirty="0" err="1"/>
              <a:t>banned</a:t>
            </a:r>
            <a:r>
              <a:rPr lang="hu-HU" dirty="0"/>
              <a:t> for a time from apple and in that time </a:t>
            </a:r>
            <a:r>
              <a:rPr lang="en-US" dirty="0"/>
              <a:t>he founded the company: Pixar. This company makes movies and its also really popular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dirty="0"/>
              <a:t>And he also founded an other company: NeXT, specialized in computer workstations for higher educations and business markets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3120AA-E1C9-58AE-8D6A-E42BDE1EF4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354" y="641207"/>
            <a:ext cx="2149445" cy="2621275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0C1191-A4CF-F97B-7B84-4509B1EB2F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768" y="3702450"/>
            <a:ext cx="3994617" cy="2396770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00650157-038B-4377-BAFA-B12FF57E0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70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0F3308-12C4-4DD7-ABB4-D0DFAA3C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A24046D-AAB6-4470-AC22-6448D576E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11A0A85-392D-49DA-B9EC-82262B3B9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3AFD74C-283C-45BD-885B-6E6635E4B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E3DE725-FEB0-422F-BDBA-A29C95768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058156-257B-4118-BA50-5869C8AF6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D0588E-A9E6-FEB2-84EE-4682A1E99743}"/>
              </a:ext>
            </a:extLst>
          </p:cNvPr>
          <p:cNvSpPr txBox="1"/>
          <p:nvPr/>
        </p:nvSpPr>
        <p:spPr>
          <a:xfrm>
            <a:off x="1975805" y="2052116"/>
            <a:ext cx="2658877" cy="3997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en-US" sz="1600" dirty="0"/>
              <a:t>A little </a:t>
            </a:r>
            <a:r>
              <a:rPr lang="en-US" sz="1600" dirty="0" err="1"/>
              <a:t>intresting</a:t>
            </a:r>
            <a:r>
              <a:rPr lang="en-US" sz="1600" dirty="0"/>
              <a:t> thing also what </a:t>
            </a:r>
            <a:r>
              <a:rPr lang="en-US" sz="1600" dirty="0" err="1"/>
              <a:t>im</a:t>
            </a:r>
            <a:r>
              <a:rPr lang="en-US" sz="1600" dirty="0"/>
              <a:t> was mentioned </a:t>
            </a:r>
            <a:r>
              <a:rPr lang="en-US" sz="1600" dirty="0" err="1"/>
              <a:t>earlyer</a:t>
            </a:r>
            <a:r>
              <a:rPr lang="en-US" sz="1600" dirty="0"/>
              <a:t>, in 1985 Apples board </a:t>
            </a:r>
            <a:r>
              <a:rPr lang="en-US" sz="1600" dirty="0" err="1"/>
              <a:t>belived</a:t>
            </a:r>
            <a:r>
              <a:rPr lang="en-US" sz="1600" dirty="0"/>
              <a:t> for he </a:t>
            </a:r>
            <a:r>
              <a:rPr lang="en-US" sz="1600" dirty="0" err="1"/>
              <a:t>wasnt</a:t>
            </a:r>
            <a:r>
              <a:rPr lang="en-US" sz="1600" dirty="0"/>
              <a:t> ready for the CEO role of Apple</a:t>
            </a:r>
            <a:r>
              <a:rPr lang="hu-HU" sz="1600" dirty="0"/>
              <a:t>, </a:t>
            </a:r>
            <a:r>
              <a:rPr lang="hu-HU" sz="1600" dirty="0" err="1"/>
              <a:t>so</a:t>
            </a:r>
            <a:r>
              <a:rPr lang="hu-HU" sz="1600" dirty="0"/>
              <a:t> </a:t>
            </a:r>
            <a:r>
              <a:rPr lang="hu-HU" sz="1600" dirty="0" err="1"/>
              <a:t>they</a:t>
            </a:r>
            <a:r>
              <a:rPr lang="hu-HU" sz="1600" dirty="0"/>
              <a:t> </a:t>
            </a:r>
            <a:r>
              <a:rPr lang="hu-HU" sz="1600" dirty="0" err="1"/>
              <a:t>banned</a:t>
            </a:r>
            <a:r>
              <a:rPr lang="hu-HU" sz="1600" dirty="0"/>
              <a:t> him and at that </a:t>
            </a:r>
            <a:r>
              <a:rPr lang="hu-HU" sz="1600" dirty="0" err="1"/>
              <a:t>ime</a:t>
            </a:r>
            <a:r>
              <a:rPr lang="hu-HU" sz="1600" dirty="0"/>
              <a:t> he </a:t>
            </a:r>
            <a:r>
              <a:rPr lang="hu-HU" sz="1600" dirty="0" err="1"/>
              <a:t>founded</a:t>
            </a:r>
            <a:r>
              <a:rPr lang="hu-HU" sz="1600" dirty="0"/>
              <a:t> that </a:t>
            </a:r>
            <a:r>
              <a:rPr lang="hu-HU" sz="1600" dirty="0" err="1"/>
              <a:t>other</a:t>
            </a:r>
            <a:r>
              <a:rPr lang="hu-HU" sz="1600" dirty="0"/>
              <a:t> two </a:t>
            </a:r>
            <a:r>
              <a:rPr lang="hu-HU" sz="1600" dirty="0" err="1"/>
              <a:t>company</a:t>
            </a:r>
            <a:endParaRPr lang="hu-HU" sz="1600" dirty="0"/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</a:pPr>
            <a:r>
              <a:rPr lang="hu-HU" sz="1600" dirty="0" err="1"/>
              <a:t>Also</a:t>
            </a:r>
            <a:r>
              <a:rPr lang="hu-HU" sz="1600" dirty="0"/>
              <a:t> he had a </a:t>
            </a:r>
            <a:r>
              <a:rPr lang="hu-HU" sz="1600" dirty="0" err="1"/>
              <a:t>little</a:t>
            </a:r>
            <a:r>
              <a:rPr lang="hu-HU" sz="1600" dirty="0"/>
              <a:t> </a:t>
            </a:r>
            <a:r>
              <a:rPr lang="hu-HU" sz="1600" dirty="0" err="1"/>
              <a:t>autism</a:t>
            </a:r>
            <a:endParaRPr lang="en-US" sz="16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23B4D99-FEA8-489A-8436-A2F113BE1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47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C91748-E960-B90A-90D7-9C9F948DB7B6}"/>
              </a:ext>
            </a:extLst>
          </p:cNvPr>
          <p:cNvSpPr txBox="1"/>
          <p:nvPr/>
        </p:nvSpPr>
        <p:spPr>
          <a:xfrm>
            <a:off x="2641599" y="651933"/>
            <a:ext cx="296051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hu-HU" sz="3500" b="1" dirty="0" err="1"/>
              <a:t>Sources</a:t>
            </a:r>
            <a:endParaRPr lang="en-HU" sz="3500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1E5FAFC-4F3E-2DB4-0877-FEC571B3B9DA}"/>
              </a:ext>
            </a:extLst>
          </p:cNvPr>
          <p:cNvSpPr/>
          <p:nvPr/>
        </p:nvSpPr>
        <p:spPr>
          <a:xfrm>
            <a:off x="3911600" y="2698044"/>
            <a:ext cx="1958622" cy="914400"/>
          </a:xfrm>
          <a:prstGeom prst="roundRect">
            <a:avLst/>
          </a:prstGeom>
          <a:solidFill>
            <a:schemeClr val="tx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CDF67D-0D18-374F-A4CD-38D6F6F53AA6}"/>
              </a:ext>
            </a:extLst>
          </p:cNvPr>
          <p:cNvSpPr txBox="1"/>
          <p:nvPr/>
        </p:nvSpPr>
        <p:spPr>
          <a:xfrm>
            <a:off x="4238977" y="2888495"/>
            <a:ext cx="18288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500" dirty="0">
                <a:hlinkClick r:id="rId2"/>
              </a:rPr>
              <a:t>Google</a:t>
            </a:r>
            <a:endParaRPr lang="en-HU" sz="25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9F478FE-0C07-6A01-C008-1AC179840FBD}"/>
              </a:ext>
            </a:extLst>
          </p:cNvPr>
          <p:cNvSpPr/>
          <p:nvPr/>
        </p:nvSpPr>
        <p:spPr>
          <a:xfrm>
            <a:off x="6338710" y="2683934"/>
            <a:ext cx="1958622" cy="914400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E13B72-0152-2EA3-DE3F-B84ED75289DE}"/>
              </a:ext>
            </a:extLst>
          </p:cNvPr>
          <p:cNvSpPr txBox="1"/>
          <p:nvPr/>
        </p:nvSpPr>
        <p:spPr>
          <a:xfrm>
            <a:off x="6522153" y="2860273"/>
            <a:ext cx="1577625" cy="477054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500" dirty="0">
                <a:hlinkClick r:id="rId3"/>
              </a:rPr>
              <a:t>Wikipedia</a:t>
            </a:r>
            <a:endParaRPr lang="en-HU" sz="2500" dirty="0"/>
          </a:p>
        </p:txBody>
      </p:sp>
    </p:spTree>
    <p:extLst>
      <p:ext uri="{BB962C8B-B14F-4D97-AF65-F5344CB8AC3E}">
        <p14:creationId xmlns:p14="http://schemas.microsoft.com/office/powerpoint/2010/main" val="1270065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543546-A0DF-6351-6A96-B59F9BDE3B92}"/>
              </a:ext>
            </a:extLst>
          </p:cNvPr>
          <p:cNvSpPr txBox="1"/>
          <p:nvPr/>
        </p:nvSpPr>
        <p:spPr>
          <a:xfrm>
            <a:off x="2740378" y="835379"/>
            <a:ext cx="4724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hu-HU" sz="2500" b="1" dirty="0"/>
              <a:t>Thanks For </a:t>
            </a:r>
            <a:r>
              <a:rPr lang="hu-HU" sz="2500" b="1" dirty="0" err="1"/>
              <a:t>Watching</a:t>
            </a:r>
            <a:r>
              <a:rPr lang="hu-HU" sz="2500" b="1" dirty="0"/>
              <a:t>!</a:t>
            </a:r>
            <a:endParaRPr lang="en-HU" sz="2500" b="1" dirty="0"/>
          </a:p>
        </p:txBody>
      </p:sp>
    </p:spTree>
    <p:extLst>
      <p:ext uri="{BB962C8B-B14F-4D97-AF65-F5344CB8AC3E}">
        <p14:creationId xmlns:p14="http://schemas.microsoft.com/office/powerpoint/2010/main" val="2491856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Madison</vt:lpstr>
      <vt:lpstr>Steve Jobs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Steve Jobs</dc:title>
  <dc:creator>Kókai Balázs</dc:creator>
  <cp:lastModifiedBy>Kókai Balázs</cp:lastModifiedBy>
  <cp:revision>2</cp:revision>
  <dcterms:created xsi:type="dcterms:W3CDTF">2024-04-10T16:05:02Z</dcterms:created>
  <dcterms:modified xsi:type="dcterms:W3CDTF">2024-04-10T17:21:20Z</dcterms:modified>
</cp:coreProperties>
</file>

<file path=docProps/thumbnail.jpeg>
</file>